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E782-B87D-47C9-999A-82A6962D8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CDD1D-23F9-437B-A491-DBC460DE4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4CDEC-8275-4DEC-AA41-75C72BC1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6EC21-A64C-4932-BA5C-FFDF8288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9DE34-AD2C-4DC3-8818-389D8050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6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4915-5C55-4EB7-B30D-52F13CEF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A210F-E71C-4AA4-91AC-C67F60E0B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054F4-6DE0-4DA2-A12D-F9AE63F1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BAE1-7653-4714-8FD3-5FEB0204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EEED5-E82A-4408-A804-984414DB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9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79E51-2E28-46AD-8D9F-F97E64814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AE621-73E4-4C40-8210-A2FB3CCBB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4C9B7-0B92-4FB7-9EB6-106A80D17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4914-2066-4DAD-BC67-ACC68AF5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3E560-337E-44BE-9139-685782E3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6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A348-2011-4D28-AC14-94424EB2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C73E-75BB-46F7-ACA8-853BF6896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96FD-A111-4563-B476-D0AECD9A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B8EA2-4853-489E-9A00-29747A3F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38F3D-1274-4289-85BF-EBA224E2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52D5-E44C-4D70-A6E8-2E994C6B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5790-69D7-4A0C-8C45-835932F50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B6099-21A8-4A65-9044-42114753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1144-5556-491D-819F-7A28D6A6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BEB42-CC4E-40BF-863A-7F1E3D0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3D78-10BC-46A1-9BDD-F3D2740E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78598-47D7-4B93-9F13-3EF3466EF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9651C-0E6A-4925-939C-D2F855D71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EE075-A5C3-4669-813C-E8F4FE44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471C-A755-42D4-AFD8-5C9B61114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BD40B-C845-4690-AD97-697A105A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9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967E-B2A2-4866-B481-BB29EBA4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631AC-CE95-4532-B86F-0CB7D2547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D4B15-BDE7-4F54-B36B-3B00B1973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00EF6-B415-42EE-96C8-009418889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D53DB-F7AE-4D75-A241-E37FD8F22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7C782-F78F-40B1-9BA1-02C90BCC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831DD-C0A2-42BF-90FE-6DB70498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A35CC-1280-4DFC-A4B1-52FB746C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451E-8EF6-48CC-86EE-6E563726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E8EBD-2E0E-4C4A-840F-F8D54FCC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B8815-3D26-4ABB-98D7-FBDA192A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8EAB9-E8A6-4331-9EEE-DAEB9D15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6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3391E-C5E6-40D2-8F43-76F6A25A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7990E-7D7B-4488-849F-3B3880F43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14235-F574-4635-B569-4DCF065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A1CA-1E42-44E7-AE8E-ACA20E6B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1AE3-0392-4858-A1BB-D2F968F9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87DA-C735-4E44-A6BD-176CBD698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073D4-DFDE-44EE-9CFA-D3895332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D5080-913A-4A83-9C0F-68B5C563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0BD65-CCC5-4F45-9D5E-2B105F1F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F341-3FDA-4F94-A800-24C55088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23022-55CF-4474-A92B-FEF58A44D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B7EAA-E00A-41D6-B73D-2183A8FF9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1BF6D-0B1F-4AD1-9809-89EA70E6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0921-A9E2-4FD7-AA9C-57A09346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CD3F7-30C4-4012-BB78-656B9088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8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53CE6-8850-445C-91ED-53B02A43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53075-E66A-459A-BBD2-9CFFDE9F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CF56-F83D-4A87-B93B-41EAC7CB4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990AC-8525-4999-AD17-CBA65A395390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0C6B5-B6F5-4798-B804-D376E7176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A04C-EC9F-46D9-9168-0FEDE5E9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637C4-B28F-4396-A439-1D4EDF30F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AA3688-5029-4CCC-AE82-C95E5B6AC7F8}"/>
              </a:ext>
            </a:extLst>
          </p:cNvPr>
          <p:cNvSpPr txBox="1"/>
          <p:nvPr/>
        </p:nvSpPr>
        <p:spPr>
          <a:xfrm>
            <a:off x="97654" y="71021"/>
            <a:ext cx="1199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统一了</a:t>
            </a:r>
            <a:r>
              <a:rPr lang="en-US" altLang="zh-CN" dirty="0"/>
              <a:t>PC</a:t>
            </a:r>
            <a:r>
              <a:rPr lang="zh-CN" altLang="en-US" dirty="0"/>
              <a:t>端和安卓端的新的渲染框架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30368-1524-46B0-B26F-305DAC774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2"/>
          <a:stretch/>
        </p:blipFill>
        <p:spPr>
          <a:xfrm>
            <a:off x="570552" y="1048890"/>
            <a:ext cx="5099988" cy="1251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F2F7B-E511-459E-A0E5-0E3EF70E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51" y="2300038"/>
            <a:ext cx="5099987" cy="85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C1B6F-64EB-4034-B301-3F5A498EF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52" y="3615402"/>
            <a:ext cx="5099987" cy="2667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96DB7-0384-4F3F-94CE-32EB54F8D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8" y="1048890"/>
            <a:ext cx="4806449" cy="99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4EB09-32CD-4868-85FD-948DA72F8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458" y="3360141"/>
            <a:ext cx="4806449" cy="58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5080-0216-4FF6-B4EE-13B966A715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6169"/>
          <a:stretch/>
        </p:blipFill>
        <p:spPr>
          <a:xfrm>
            <a:off x="6521459" y="3946932"/>
            <a:ext cx="4806448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C0CD18-DCEC-4878-A1EC-CEF622894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458" y="2039576"/>
            <a:ext cx="4806449" cy="762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BE2D5-1C29-42CA-AC0C-E9D29C498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458" y="4540820"/>
            <a:ext cx="4828540" cy="967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9D358F-AE82-471F-944D-F5C92EC7804C}"/>
              </a:ext>
            </a:extLst>
          </p:cNvPr>
          <p:cNvSpPr txBox="1"/>
          <p:nvPr/>
        </p:nvSpPr>
        <p:spPr>
          <a:xfrm>
            <a:off x="2459115" y="626504"/>
            <a:ext cx="137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F9A92-D087-4778-8B05-93253BA8A968}"/>
              </a:ext>
            </a:extLst>
          </p:cNvPr>
          <p:cNvSpPr txBox="1"/>
          <p:nvPr/>
        </p:nvSpPr>
        <p:spPr>
          <a:xfrm>
            <a:off x="8800732" y="636720"/>
            <a:ext cx="137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410792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583B5A4">
            <a:hlinkClick r:id="" action="ppaction://media"/>
            <a:extLst>
              <a:ext uri="{FF2B5EF4-FFF2-40B4-BE49-F238E27FC236}">
                <a16:creationId xmlns:a16="http://schemas.microsoft.com/office/drawing/2014/main" id="{0287D02E-4954-4341-8C23-8C36D4D4E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0427" y="201810"/>
            <a:ext cx="2869447" cy="6216656"/>
          </a:xfrm>
          <a:prstGeom prst="rect">
            <a:avLst/>
          </a:prstGeom>
        </p:spPr>
      </p:pic>
      <p:pic>
        <p:nvPicPr>
          <p:cNvPr id="6" name="2019-11-10 21-19-30">
            <a:hlinkClick r:id="" action="ppaction://media"/>
            <a:extLst>
              <a:ext uri="{FF2B5EF4-FFF2-40B4-BE49-F238E27FC236}">
                <a16:creationId xmlns:a16="http://schemas.microsoft.com/office/drawing/2014/main" id="{B38246F4-B102-4C47-81DF-F3FD00DF53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5544" b="12088"/>
          <a:stretch/>
        </p:blipFill>
        <p:spPr>
          <a:xfrm>
            <a:off x="420020" y="486728"/>
            <a:ext cx="4885855" cy="3748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82AA26-01D7-427B-A345-906D7B919BA3}"/>
              </a:ext>
            </a:extLst>
          </p:cNvPr>
          <p:cNvSpPr txBox="1"/>
          <p:nvPr/>
        </p:nvSpPr>
        <p:spPr>
          <a:xfrm>
            <a:off x="1998646" y="4341182"/>
            <a:ext cx="488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PC</a:t>
            </a:r>
            <a:r>
              <a:rPr lang="zh-CN" altLang="en-US" dirty="0"/>
              <a:t>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0B388-D8CA-4708-8619-C5DF2C9942A5}"/>
              </a:ext>
            </a:extLst>
          </p:cNvPr>
          <p:cNvSpPr txBox="1"/>
          <p:nvPr/>
        </p:nvSpPr>
        <p:spPr>
          <a:xfrm>
            <a:off x="8427559" y="6320605"/>
            <a:ext cx="488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altLang="zh-CN" dirty="0"/>
              <a:t>android</a:t>
            </a:r>
            <a:r>
              <a:rPr lang="zh-CN" altLang="en-US" dirty="0"/>
              <a:t>端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24B1D-C85A-4984-9D1B-31EABBA8C984}"/>
              </a:ext>
            </a:extLst>
          </p:cNvPr>
          <p:cNvSpPr txBox="1"/>
          <p:nvPr/>
        </p:nvSpPr>
        <p:spPr>
          <a:xfrm>
            <a:off x="557784" y="4928616"/>
            <a:ext cx="5538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 在</a:t>
            </a:r>
            <a:r>
              <a:rPr lang="en-US" altLang="zh-CN" dirty="0"/>
              <a:t>PC</a:t>
            </a:r>
            <a:r>
              <a:rPr lang="zh-CN" altLang="en-US" dirty="0"/>
              <a:t>端绘制，进行渲染模型测试的时候不能使用面数较多的模型，事实证明一些模型是否能加载与手机的性能关系很大。比如</a:t>
            </a:r>
            <a:r>
              <a:rPr lang="en-US" altLang="zh-CN" dirty="0" err="1"/>
              <a:t>opengl</a:t>
            </a:r>
            <a:r>
              <a:rPr lang="zh-CN" altLang="en-US" dirty="0"/>
              <a:t>标准的龙测试模型只能在</a:t>
            </a:r>
            <a:r>
              <a:rPr lang="en-US" altLang="zh-CN" dirty="0"/>
              <a:t>IQOO PRO 5G(855 Plus)</a:t>
            </a:r>
            <a:r>
              <a:rPr lang="zh-CN" altLang="en-US" dirty="0"/>
              <a:t>上显示 （可能与</a:t>
            </a:r>
            <a:r>
              <a:rPr lang="en-US" altLang="zh-CN" dirty="0"/>
              <a:t>IQOO</a:t>
            </a:r>
            <a:r>
              <a:rPr lang="zh-CN" altLang="en-US" dirty="0"/>
              <a:t>是游戏手机有关）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4D249E-C39E-4A43-BF3A-1F5DB0965FA7}"/>
              </a:ext>
            </a:extLst>
          </p:cNvPr>
          <p:cNvSpPr txBox="1"/>
          <p:nvPr/>
        </p:nvSpPr>
        <p:spPr>
          <a:xfrm>
            <a:off x="173736" y="283464"/>
            <a:ext cx="1184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vFace</a:t>
            </a:r>
            <a:r>
              <a:rPr lang="en-US" dirty="0"/>
              <a:t> </a:t>
            </a:r>
            <a:r>
              <a:rPr lang="zh-CN" altLang="en-US" dirty="0"/>
              <a:t>添加</a:t>
            </a:r>
            <a:r>
              <a:rPr lang="en-US" altLang="zh-CN" dirty="0" err="1"/>
              <a:t>VCap</a:t>
            </a:r>
            <a:r>
              <a:rPr lang="zh-CN" altLang="en-US" dirty="0"/>
              <a:t>工程经验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C75E9-6BD0-486F-B14D-D0CBB698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744411"/>
            <a:ext cx="4496190" cy="14555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6B9701-A845-4197-86E2-EAFFA4DC7A11}"/>
              </a:ext>
            </a:extLst>
          </p:cNvPr>
          <p:cNvCxnSpPr>
            <a:cxnSpLocks/>
          </p:cNvCxnSpPr>
          <p:nvPr/>
        </p:nvCxnSpPr>
        <p:spPr>
          <a:xfrm>
            <a:off x="4517136" y="1746504"/>
            <a:ext cx="1481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6FA770AD-6E7B-459E-BBF3-5693D1F65EF1}"/>
              </a:ext>
            </a:extLst>
          </p:cNvPr>
          <p:cNvSpPr/>
          <p:nvPr/>
        </p:nvSpPr>
        <p:spPr>
          <a:xfrm>
            <a:off x="4224528" y="1389888"/>
            <a:ext cx="365760" cy="713232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CF2F1-59CA-4743-AE4D-3AB91CE1CB37}"/>
              </a:ext>
            </a:extLst>
          </p:cNvPr>
          <p:cNvSpPr txBox="1"/>
          <p:nvPr/>
        </p:nvSpPr>
        <p:spPr>
          <a:xfrm>
            <a:off x="5998464" y="1592615"/>
            <a:ext cx="3831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在从</a:t>
            </a:r>
            <a:r>
              <a:rPr lang="en-US" altLang="zh-CN" sz="1400" dirty="0"/>
              <a:t>camera</a:t>
            </a:r>
            <a:r>
              <a:rPr lang="zh-CN" altLang="en-US" sz="1400" dirty="0"/>
              <a:t>获得</a:t>
            </a:r>
            <a:r>
              <a:rPr lang="en-US" altLang="zh-CN" sz="1400" dirty="0"/>
              <a:t>YUV_420</a:t>
            </a:r>
            <a:r>
              <a:rPr lang="zh-CN" altLang="en-US" sz="1400" dirty="0"/>
              <a:t>三个空间的数据后</a:t>
            </a:r>
            <a:endParaRPr lang="en-US" altLang="zh-CN" sz="1400" dirty="0"/>
          </a:p>
          <a:p>
            <a:endParaRPr lang="en-US" sz="1400" dirty="0"/>
          </a:p>
          <a:p>
            <a:r>
              <a:rPr lang="zh-CN" altLang="en-US" sz="1400" dirty="0"/>
              <a:t>如果还需要对这块数据进行处理，一定要</a:t>
            </a:r>
            <a:r>
              <a:rPr lang="en-US" altLang="zh-CN" sz="1400" dirty="0"/>
              <a:t>rewind </a:t>
            </a:r>
            <a:r>
              <a:rPr lang="zh-CN" altLang="en-US" sz="1400" dirty="0"/>
              <a:t>那块</a:t>
            </a:r>
            <a:r>
              <a:rPr lang="en-US" altLang="zh-CN" sz="1400" dirty="0"/>
              <a:t>buffer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5B322A-473F-403A-95C5-AEACC48D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" y="2866766"/>
            <a:ext cx="8207451" cy="1364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18848D-E965-49F8-8ADB-212A750CB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" y="4338711"/>
            <a:ext cx="8367485" cy="784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E924E3-2ECE-416C-92EA-AB41FD4A4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5351125"/>
            <a:ext cx="3254022" cy="5867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3008E-D137-4C9C-8E3C-54979D068C27}"/>
              </a:ext>
            </a:extLst>
          </p:cNvPr>
          <p:cNvCxnSpPr/>
          <p:nvPr/>
        </p:nvCxnSpPr>
        <p:spPr>
          <a:xfrm>
            <a:off x="3246120" y="5513832"/>
            <a:ext cx="2496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553B1F-0046-4CD7-BA28-6003EB2750C4}"/>
              </a:ext>
            </a:extLst>
          </p:cNvPr>
          <p:cNvSpPr txBox="1"/>
          <p:nvPr/>
        </p:nvSpPr>
        <p:spPr>
          <a:xfrm>
            <a:off x="5829300" y="5351125"/>
            <a:ext cx="325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在下一次读取相机获取的</a:t>
            </a:r>
            <a:r>
              <a:rPr lang="en-US" altLang="zh-CN" sz="1200" dirty="0"/>
              <a:t>image</a:t>
            </a:r>
            <a:r>
              <a:rPr lang="zh-CN" altLang="en-US" sz="1200" dirty="0"/>
              <a:t>之前一定</a:t>
            </a:r>
            <a:r>
              <a:rPr lang="en-US" altLang="zh-CN" sz="1200" dirty="0"/>
              <a:t>rewind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9760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129</Words>
  <Application>Microsoft Office PowerPoint</Application>
  <PresentationFormat>Widescreen</PresentationFormat>
  <Paragraphs>11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Yicheng Li</dc:creator>
  <cp:lastModifiedBy>Yicheng Li</cp:lastModifiedBy>
  <cp:revision>7</cp:revision>
  <dcterms:created xsi:type="dcterms:W3CDTF">2019-11-10T12:15:05Z</dcterms:created>
  <dcterms:modified xsi:type="dcterms:W3CDTF">2019-11-10T13:58:31Z</dcterms:modified>
</cp:coreProperties>
</file>